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2ac9c3a179aa4c18"/>
  </p:sldMasterIdLst>
  <p:sldIdLst>
    <p:sldId id="270" r:id="Rf709df2e636046f3"/>
    <p:sldId id="271" r:id="Rfa68dda94da049c1"/>
    <p:sldId id="272" r:id="R7bb86e44df744592"/>
    <p:sldId id="273" r:id="R4e90ed2516fa4f8c"/>
    <p:sldId id="274" r:id="R8eab86eafca941f4"/>
    <p:sldId id="275" r:id="R0585e613552d4dde"/>
    <p:sldId id="276" r:id="R61e4576e00034413"/>
    <p:sldId id="277" r:id="R07892180cadc46fd"/>
    <p:sldId id="278" r:id="Rfdbbc22a37fa4458"/>
    <p:sldId id="279" r:id="R17e375250e924338"/>
    <p:sldId id="280" r:id="R1644d0b657064bb7"/>
    <p:sldId id="281" r:id="R47b223761ca1480b"/>
    <p:sldId id="282" r:id="Refdce776801a4d11"/>
    <p:sldId id="283" r:id="R6aa5731d44434f48"/>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2ac9c3a179aa4c18" /><Relationship Type="http://schemas.openxmlformats.org/officeDocument/2006/relationships/theme" Target="/ppt/slideMasters/theme/theme2.xml" Id="R8fd3415571b24604" /><Relationship Type="http://schemas.openxmlformats.org/officeDocument/2006/relationships/slide" Target="/ppt/slides/slidef.xml" Id="Rf709df2e636046f3" /><Relationship Type="http://schemas.openxmlformats.org/officeDocument/2006/relationships/slide" Target="/ppt/slides/slide10.xml" Id="Rfa68dda94da049c1" /><Relationship Type="http://schemas.openxmlformats.org/officeDocument/2006/relationships/slide" Target="/ppt/slides/slide11.xml" Id="R7bb86e44df744592" /><Relationship Type="http://schemas.openxmlformats.org/officeDocument/2006/relationships/slide" Target="/ppt/slides/slide12.xml" Id="R4e90ed2516fa4f8c" /><Relationship Type="http://schemas.openxmlformats.org/officeDocument/2006/relationships/tableStyles" Target="/ppt/tableStyles.xml" Id="R2f6a5970b2954f3c" /><Relationship Type="http://schemas.openxmlformats.org/officeDocument/2006/relationships/slide" Target="/ppt/slides/slide13.xml" Id="R8eab86eafca941f4" /><Relationship Type="http://schemas.openxmlformats.org/officeDocument/2006/relationships/slide" Target="/ppt/slides/slide14.xml" Id="R0585e613552d4dde" /><Relationship Type="http://schemas.openxmlformats.org/officeDocument/2006/relationships/slide" Target="/ppt/slides/slide15.xml" Id="R61e4576e00034413" /><Relationship Type="http://schemas.openxmlformats.org/officeDocument/2006/relationships/slide" Target="/ppt/slides/slide16.xml" Id="R07892180cadc46fd" /><Relationship Type="http://schemas.openxmlformats.org/officeDocument/2006/relationships/slide" Target="/ppt/slides/slide17.xml" Id="Rfdbbc22a37fa4458" /><Relationship Type="http://schemas.openxmlformats.org/officeDocument/2006/relationships/slide" Target="/ppt/slides/slide18.xml" Id="R17e375250e924338" /><Relationship Type="http://schemas.openxmlformats.org/officeDocument/2006/relationships/slide" Target="/ppt/slides/slide19.xml" Id="R1644d0b657064bb7" /><Relationship Type="http://schemas.openxmlformats.org/officeDocument/2006/relationships/slide" Target="/ppt/slides/slide1a.xml" Id="R47b223761ca1480b" /><Relationship Type="http://schemas.openxmlformats.org/officeDocument/2006/relationships/slide" Target="/ppt/slides/slide1b.xml" Id="Refdce776801a4d11" /><Relationship Type="http://schemas.openxmlformats.org/officeDocument/2006/relationships/slide" Target="/ppt/slides/slide1c.xml" Id="R6aa5731d44434f48"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6f377bd728a94e26"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78902eb793e642cd" /></Relationships>
</file>

<file path=ppt/slideLayouts/_rels/slideLayout4.xml.rels>&#65279;<?xml version="1.0" encoding="utf-8"?><Relationships xmlns="http://schemas.openxmlformats.org/package/2006/relationships"><Relationship Type="http://schemas.openxmlformats.org/officeDocument/2006/relationships/image" Target="/ppt/media/image.bin" Id="R94b1427aba1642ac" /><Relationship Type="http://schemas.openxmlformats.org/officeDocument/2006/relationships/slideMaster" Target="/ppt/slideMasters/slideMaster2.xml" Id="Ra07b591e26824a85"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8bbb2caec1aa432e"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94b1427aba1642ac">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a38c417cd373450b" /><Relationship Type="http://schemas.openxmlformats.org/officeDocument/2006/relationships/slideLayout" Target="/ppt/slideLayouts/slideLayout2.xml" Id="R0b3c4fb726974859" /><Relationship Type="http://schemas.openxmlformats.org/officeDocument/2006/relationships/slideLayout" Target="/ppt/slideLayouts/slideLayout3.xml" Id="R3a0ccd37ddca4f43" /><Relationship Type="http://schemas.openxmlformats.org/officeDocument/2006/relationships/slideLayout" Target="/ppt/slideLayouts/slideLayout4.xml" Id="Rfa01e353e17d4b1b" /><Relationship Type="http://schemas.openxmlformats.org/officeDocument/2006/relationships/slideLayout" Target="/ppt/slideLayouts/slideLayout5.xml" Id="R903b23eccf354c46" /><Relationship Type="http://schemas.openxmlformats.org/officeDocument/2006/relationships/image" Target="/ppt/media/image2.bin" Id="R13d25543995842be" /><Relationship Type="http://schemas.openxmlformats.org/officeDocument/2006/relationships/image" Target="/ppt/media/image.bin" Id="R1a660b5252454373"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13d25543995842be"/>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1a660b5252454373">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fa01e353e17d4b1b"/>
    <p:sldLayoutId id="2147483652" r:id="R3a0ccd37ddca4f43"/>
    <p:sldLayoutId id="2147483651" r:id="R0b3c4fb726974859"/>
    <p:sldLayoutId id="2147483654" r:id="R903b23eccf354c46"/>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fd778e52dbee4314" /></Relationships>
</file>

<file path=ppt/slides/_rels/slide11.xml.rels>&#65279;<?xml version="1.0" encoding="utf-8"?><Relationships xmlns="http://schemas.openxmlformats.org/package/2006/relationships"><Relationship Type="http://schemas.openxmlformats.org/officeDocument/2006/relationships/chart" Target="/ppt/slides/charts/chart1e.xml" Id="R2781ea66aa884803" /><Relationship Type="http://schemas.openxmlformats.org/officeDocument/2006/relationships/slideLayout" Target="/ppt/slideLayouts/slideLayout5.xml" Id="R276e23924c5f4ce8"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ea8456151b9a485b"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08c74be94c0f4692" /><Relationship Type="http://schemas.openxmlformats.org/officeDocument/2006/relationships/chart" Target="/ppt/slides/charts/chart20.xml" Id="R184211c2df6f45d4" /><Relationship Type="http://schemas.openxmlformats.org/officeDocument/2006/relationships/chart" Target="/ppt/slides/charts/chart21.xml" Id="R4885adaa5dbc44ff" /><Relationship Type="http://schemas.openxmlformats.org/officeDocument/2006/relationships/chart" Target="/ppt/slides/charts/chart22.xml" Id="R861e169a044c47bf"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3edd95e39c434e31" /><Relationship Type="http://schemas.openxmlformats.org/officeDocument/2006/relationships/chart" Target="/ppt/slides/charts/chart24.xml" Id="R2491bdcab6d74ed7" /><Relationship Type="http://schemas.openxmlformats.org/officeDocument/2006/relationships/chart" Target="/ppt/slides/charts/chart25.xml" Id="Re59514c1c5f8425f" /><Relationship Type="http://schemas.openxmlformats.org/officeDocument/2006/relationships/chart" Target="/ppt/slides/charts/chart26.xml" Id="R6f71153391c94489"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6edc76b28dcd4cfb" /><Relationship Type="http://schemas.openxmlformats.org/officeDocument/2006/relationships/chart" Target="/ppt/slides/charts/chart28.xml" Id="Ra278738342554f32" /><Relationship Type="http://schemas.openxmlformats.org/officeDocument/2006/relationships/chart" Target="/ppt/slides/charts/chart29.xml" Id="Re188599e37484659" /><Relationship Type="http://schemas.openxmlformats.org/officeDocument/2006/relationships/chart" Target="/ppt/slides/charts/chart2a.xml" Id="R0197429de7fa4c1a" /></Relationships>
</file>

<file path=ppt/slides/_rels/slide16.xml.rels>&#65279;<?xml version="1.0" encoding="utf-8"?><Relationships xmlns="http://schemas.openxmlformats.org/package/2006/relationships"><Relationship Type="http://schemas.openxmlformats.org/officeDocument/2006/relationships/image" Target="/ppt/media/image3.bin" Id="Rdaa2644d917c4b64" /><Relationship Type="http://schemas.openxmlformats.org/officeDocument/2006/relationships/image" Target="/ppt/media/image4.bin" Id="Ra95db1b58ca74cb4" /><Relationship Type="http://schemas.openxmlformats.org/officeDocument/2006/relationships/slideLayout" Target="/ppt/slideLayouts/slideLayout5.xml" Id="R532cfd77a5314c05" /><Relationship Type="http://schemas.openxmlformats.org/officeDocument/2006/relationships/chart" Target="/ppt/slides/charts/chart2c.xml" Id="Rf35cff56964a44c7" /><Relationship Type="http://schemas.openxmlformats.org/officeDocument/2006/relationships/chart" Target="/ppt/slides/charts/chart2d.xml" Id="Reeaf1d9863414c63" /><Relationship Type="http://schemas.openxmlformats.org/officeDocument/2006/relationships/chart" Target="/ppt/slides/charts/chart2e.xml" Id="Rb112656d07df4711" /><Relationship Type="http://schemas.openxmlformats.org/officeDocument/2006/relationships/chart" Target="/ppt/slides/charts/chart2f.xml" Id="R14e805c587f94663" /><Relationship Type="http://schemas.openxmlformats.org/officeDocument/2006/relationships/chart" Target="/ppt/slides/charts/chart30.xml" Id="Rb3047010288a4b5d" /></Relationships>
</file>

<file path=ppt/slides/_rels/slide17.xml.rels>&#65279;<?xml version="1.0" encoding="utf-8"?><Relationships xmlns="http://schemas.openxmlformats.org/package/2006/relationships"><Relationship Type="http://schemas.openxmlformats.org/officeDocument/2006/relationships/image" Target="/ppt/media/image3.bin" Id="Re347179f036d4ed4" /><Relationship Type="http://schemas.openxmlformats.org/officeDocument/2006/relationships/image" Target="/ppt/media/image4.bin" Id="R69160e80f4704085" /><Relationship Type="http://schemas.openxmlformats.org/officeDocument/2006/relationships/slideLayout" Target="/ppt/slideLayouts/slideLayout5.xml" Id="R64dc70603d184b42" /><Relationship Type="http://schemas.openxmlformats.org/officeDocument/2006/relationships/chart" Target="/ppt/slides/charts/chart32.xml" Id="Rfd46f20350984cd4" /><Relationship Type="http://schemas.openxmlformats.org/officeDocument/2006/relationships/chart" Target="/ppt/slides/charts/chart33.xml" Id="Rc39663c7a1e54ccd" /><Relationship Type="http://schemas.openxmlformats.org/officeDocument/2006/relationships/chart" Target="/ppt/slides/charts/chart34.xml" Id="R917aaff66f244cc0" /><Relationship Type="http://schemas.openxmlformats.org/officeDocument/2006/relationships/chart" Target="/ppt/slides/charts/chart35.xml" Id="R73d119c90b254489" /><Relationship Type="http://schemas.openxmlformats.org/officeDocument/2006/relationships/chart" Target="/ppt/slides/charts/chart36.xml" Id="R1865240a280443f7" /></Relationships>
</file>

<file path=ppt/slides/_rels/slide18.xml.rels>&#65279;<?xml version="1.0" encoding="utf-8"?><Relationships xmlns="http://schemas.openxmlformats.org/package/2006/relationships"><Relationship Type="http://schemas.openxmlformats.org/officeDocument/2006/relationships/image" Target="/ppt/media/image3.bin" Id="Rb56029fcdf2c46f4" /><Relationship Type="http://schemas.openxmlformats.org/officeDocument/2006/relationships/image" Target="/ppt/media/image4.bin" Id="Rba9626079bab42b4" /><Relationship Type="http://schemas.openxmlformats.org/officeDocument/2006/relationships/slideLayout" Target="/ppt/slideLayouts/slideLayout5.xml" Id="R59b9dadd607e4f0f" /><Relationship Type="http://schemas.openxmlformats.org/officeDocument/2006/relationships/chart" Target="/ppt/slides/charts/chart38.xml" Id="R4260ed71a4584fc9" /><Relationship Type="http://schemas.openxmlformats.org/officeDocument/2006/relationships/chart" Target="/ppt/slides/charts/chart39.xml" Id="Rafe98d197cfc48b3" /><Relationship Type="http://schemas.openxmlformats.org/officeDocument/2006/relationships/chart" Target="/ppt/slides/charts/chart3a.xml" Id="R9e354cad95e14ef9" /><Relationship Type="http://schemas.openxmlformats.org/officeDocument/2006/relationships/chart" Target="/ppt/slides/charts/chart3b.xml" Id="R24b973d2a5d045a7"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f5b985b0e20144ee" /></Relationships>
</file>

<file path=ppt/slides/_rels/slide1a.xml.rels>&#65279;<?xml version="1.0" encoding="utf-8"?><Relationships xmlns="http://schemas.openxmlformats.org/package/2006/relationships"><Relationship Type="http://schemas.openxmlformats.org/officeDocument/2006/relationships/chart" Target="/ppt/slides/charts/chart3d.xml" Id="R2081811859974b88" /><Relationship Type="http://schemas.openxmlformats.org/officeDocument/2006/relationships/slideLayout" Target="/ppt/slideLayouts/slideLayout5.xml" Id="R1677e37086bb4b0b" /></Relationships>
</file>

<file path=ppt/slides/_rels/slide1b.xml.rels>&#65279;<?xml version="1.0" encoding="utf-8"?><Relationships xmlns="http://schemas.openxmlformats.org/package/2006/relationships"><Relationship Type="http://schemas.openxmlformats.org/officeDocument/2006/relationships/chart" Target="/ppt/slides/charts/chart3e.xml" Id="R4d7f05d22fc74b12" /><Relationship Type="http://schemas.openxmlformats.org/officeDocument/2006/relationships/slideLayout" Target="/ppt/slideLayouts/slideLayout5.xml" Id="R2a508446076c443b"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a42acc2393484b85" /><Relationship Type="http://schemas.openxmlformats.org/officeDocument/2006/relationships/chart" Target="/ppt/slides/charts/chart43.xml" Id="R57b79a777b6541a7" /><Relationship Type="http://schemas.openxmlformats.org/officeDocument/2006/relationships/chart" Target="/ppt/slides/charts/chart44.xml" Id="R17109b18c9df4c09" /><Relationship Type="http://schemas.openxmlformats.org/officeDocument/2006/relationships/chart" Target="/ppt/slides/charts/chart45.xml" Id="R3186e0af790049f9"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41c852ceb8e94f71"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5.680091</c:v>
              </c:pt>
              <c:pt idx="1">
                <c:v>5.159737</c:v>
              </c:pt>
              <c:pt idx="2">
                <c:v>5.537758</c:v>
              </c:pt>
              <c:pt idx="3">
                <c:v>5.402097</c:v>
              </c:pt>
              <c:pt idx="4">
                <c:v>5.574058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Askim-Frölunda-Högsbo</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5.700935</c:v>
              </c:pt>
              <c:pt idx="1">
                <c:v>5.185277</c:v>
              </c:pt>
              <c:pt idx="2">
                <c:v>5.513865</c:v>
              </c:pt>
              <c:pt idx="3">
                <c:v>5.481154</c:v>
              </c:pt>
              <c:pt idx="4">
                <c:v>5.678492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4"/>
          <c:order val="4"/>
          <c:tx>
            <c:v>Annas Gård 6-8 förskola</c:v>
          </c:tx>
          <c:spPr>
            <a:solidFill>
              <a:srgbClr val="b6b1d4"/>
            </a:solidFill>
            <a:ln>
              <a:solidFill>
                <a:srgbClr val="b6b1d4"/>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6.153061</c:v>
              </c:pt>
              <c:pt idx="1">
                <c:v>5.375000</c:v>
              </c:pt>
              <c:pt idx="2">
                <c:v>5.859155</c:v>
              </c:pt>
              <c:pt idx="3">
                <c:v>5.958904</c:v>
              </c:pt>
              <c:pt idx="4">
                <c:v>6.407407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0.888889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0.111111</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0.740741</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0.222222</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0.037037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0.703704</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0.296296</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0.185185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0.333333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0.370370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0.111111</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0.074074</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0.333333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0.592593</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0.037037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0.444444</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0.444444</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0.074074</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0.444444</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0.296296</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0.037037</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0.222222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0.555556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0.222222</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0.222222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0.555556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0.185185</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0.037037</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0.222222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0.037037</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0.185185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0.259259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0.481481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0.037037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0.037037</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0.259259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0.222222</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0.481481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0.037037</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0.037037</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0.111111</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0.222222</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0.259259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0.333333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0.037037</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0.037037</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0.111111</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0.037037</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0.296296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0.259259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0.111111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0.111111</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0.111111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0.370370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0.518519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0.037037</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0.148148</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0.296296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0.111111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0.333333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0.074074</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0.037037</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0.111111</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0.185185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0.259259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0.185185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0.222222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0.222222</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0.111111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0.444444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0.222222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0.037037</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0.074074</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0.222222</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0.111111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0.444444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0.111111</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0.148148</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0.222222</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0.148148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0.407407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0.074074</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0.037037</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0.148148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0.185185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0.481481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0.148148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0.037037</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0.074074</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0.296296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0.074074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0.407407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0.111111</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0.037037</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0.111111</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0.296296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0.111111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0.407407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0.037037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0.037037</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0.185185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0.148148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0.407407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0.222222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0.638889</c:v>
              </c:pt>
              <c:pt idx="1">
                <c:v>0.740741</c:v>
              </c:pt>
              <c:pt idx="2">
                <c:v>0.703704</c:v>
              </c:pt>
              <c:pt idx="3">
                <c:v>0.555556</c:v>
              </c:pt>
              <c:pt idx="4">
                <c:v>0.555556</c:v>
              </c:pt>
              <c:pt idx="5">
                <c:v>0.469136</c:v>
              </c:pt>
              <c:pt idx="6">
                <c:v>0.592593</c:v>
              </c:pt>
              <c:pt idx="7">
                <c:v>0.370370</c:v>
              </c:pt>
              <c:pt idx="8">
                <c:v>0.444444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0.711538</c:v>
              </c:pt>
              <c:pt idx="1">
                <c:v>0.846154</c:v>
              </c:pt>
              <c:pt idx="2">
                <c:v>0.769231</c:v>
              </c:pt>
              <c:pt idx="3">
                <c:v>0.538462</c:v>
              </c:pt>
              <c:pt idx="4">
                <c:v>0.692308</c:v>
              </c:pt>
              <c:pt idx="5">
                <c:v>0.461538</c:v>
              </c:pt>
              <c:pt idx="6">
                <c:v>0.615385</c:v>
              </c:pt>
              <c:pt idx="7">
                <c:v>0.307692</c:v>
              </c:pt>
              <c:pt idx="8">
                <c:v>0.461538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0.576923</c:v>
              </c:pt>
              <c:pt idx="1">
                <c:v>0.615385</c:v>
              </c:pt>
              <c:pt idx="2">
                <c:v>0.692308</c:v>
              </c:pt>
              <c:pt idx="3">
                <c:v>0.538462</c:v>
              </c:pt>
              <c:pt idx="4">
                <c:v>0.461538</c:v>
              </c:pt>
              <c:pt idx="5">
                <c:v>0.512821</c:v>
              </c:pt>
              <c:pt idx="6">
                <c:v>0.615385</c:v>
              </c:pt>
              <c:pt idx="7">
                <c:v>0.461538</c:v>
              </c:pt>
              <c:pt idx="8">
                <c:v>0.461538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0.518519</c:v>
              </c:pt>
              <c:pt idx="1">
                <c:v>0.444444</c:v>
              </c:pt>
              <c:pt idx="2">
                <c:v>0.555556</c:v>
              </c:pt>
              <c:pt idx="3">
                <c:v>0.555556</c:v>
              </c:pt>
              <c:pt idx="4">
                <c:v>0.555556</c:v>
              </c:pt>
              <c:pt idx="5">
                <c:v>0.666667</c:v>
              </c:pt>
              <c:pt idx="6">
                <c:v>0.481481</c:v>
              </c:pt>
              <c:pt idx="7">
                <c:v>0.518519</c:v>
              </c:pt>
              <c:pt idx="8">
                <c:v>0.888889</c:v>
              </c:pt>
              <c:pt idx="9">
                <c:v>0.888889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0.564103</c:v>
              </c:pt>
              <c:pt idx="1">
                <c:v>0.538462</c:v>
              </c:pt>
              <c:pt idx="2">
                <c:v>0.615385</c:v>
              </c:pt>
              <c:pt idx="3">
                <c:v>0.538462</c:v>
              </c:pt>
              <c:pt idx="4">
                <c:v>0.641026</c:v>
              </c:pt>
              <c:pt idx="5">
                <c:v>0.692308</c:v>
              </c:pt>
              <c:pt idx="6">
                <c:v>0.615385</c:v>
              </c:pt>
              <c:pt idx="7">
                <c:v>0.615385</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0.512821</c:v>
              </c:pt>
              <c:pt idx="1">
                <c:v>0.384615</c:v>
              </c:pt>
              <c:pt idx="2">
                <c:v>0.538462</c:v>
              </c:pt>
              <c:pt idx="3">
                <c:v>0.615385</c:v>
              </c:pt>
              <c:pt idx="4">
                <c:v>0.512821</c:v>
              </c:pt>
              <c:pt idx="5">
                <c:v>0.692308</c:v>
              </c:pt>
              <c:pt idx="6">
                <c:v>0.384615</c:v>
              </c:pt>
              <c:pt idx="7">
                <c:v>0.461538</c:v>
              </c:pt>
              <c:pt idx="8">
                <c:v>0.769231</c:v>
              </c:pt>
              <c:pt idx="9">
                <c:v>0.769231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2014</c:v>
              </c:pt>
              <c:pt idx="1">
                <c:v>2013</c:v>
              </c:pt>
              <c:pt idx="2">
                <c:v>2012</c:v>
              </c:pt>
              <c:pt idx="3">
                <c:v>2011</c:v>
              </c:pt>
            </c:strLit>
          </c:cat>
          <c:val>
            <c:numLit>
              <c:formatCode>General</c:formatCode>
              <c:ptCount val="4"/>
              <c:pt idx="0">
                <c:v>0.185185</c:v>
              </c:pt>
              <c:pt idx="1">
                <c:v>0.333333</c:v>
              </c:pt>
              <c:pt idx="2">
                <c:v>0.407407</c:v>
              </c:pt>
              <c:pt idx="3">
                <c:v>0.074074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dddddd"/>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dPt>
            <c:idx val="3"/>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3"/>
              <c:pt idx="0">
                <c:v>Flicka</c:v>
              </c:pt>
              <c:pt idx="1">
                <c:v>Pojke</c:v>
              </c:pt>
              <c:pt idx="2">
                <c:v>Ej svar</c:v>
              </c:pt>
            </c:strLit>
          </c:cat>
          <c:val>
            <c:numLit>
              <c:formatCode>General</c:formatCode>
              <c:ptCount val="3"/>
              <c:pt idx="0">
                <c:v>0.481481</c:v>
              </c:pt>
              <c:pt idx="1">
                <c:v>0.481481</c:v>
              </c:pt>
              <c:pt idx="2">
                <c:v>0.037037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3"/>
              <c:pt idx="0">
                <c:v>Kvinna</c:v>
              </c:pt>
              <c:pt idx="1">
                <c:v>Man</c:v>
              </c:pt>
              <c:pt idx="2">
                <c:v>Annat</c:v>
              </c:pt>
            </c:strLit>
          </c:cat>
          <c:val>
            <c:numLit>
              <c:formatCode>General</c:formatCode>
              <c:ptCount val="3"/>
              <c:pt idx="0">
                <c:v>0.888889</c:v>
              </c:pt>
              <c:pt idx="1">
                <c:v>0.074074</c:v>
              </c:pt>
              <c:pt idx="2">
                <c:v>0.037037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r>
              <a:rPr lang="en-GB" sz="1400" spc="50" noProof="1">
                <a:solidFill>
                  <a:schemeClr val="tx1">
                    <a:lumMod val="75000"/>
                    <a:lumOff val="25000"/>
                  </a:schemeClr>
                </a:solidFill>
              </a:rPr>
              <a:t>Resultat i denna rapport jämförs endast med kommunala verksamheter i Göteborgs stad.</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3135600"/>
            <a:ext cx="8460000" cy="4356000"/>
            <a:chOff x="720000" y="3135600"/>
            <a:chExt cx="8460000" cy="4356000"/>
          </a:xfrm>
        </p:grpSpPr>
        <p:graphicFrame>
          <p:nvGraphicFramePr>
            <p:cNvPr id="5002" name="BodyContentTable"/>
            <p:cNvGraphicFramePr>
              <a:graphicFrameLocks/>
            </p:cNvGraphicFramePr>
            <p:nvPr/>
          </p:nvGraphicFramePr>
          <p:xfrm>
            <a:off x="720000" y="31356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stadsdelens och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2781ea66aa88480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184211c2df6f45d4"/>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4885adaa5dbc44ff"/>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861e169a044c47bf"/>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ingå i mindre och större grupper under delar av dagen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2491bdcab6d74ed7"/>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e59514c1c5f8425f"/>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6f71153391c9448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lära sig hur man fungerar tillsammans i en grupp</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Flickor och pojkar har samma möjligheter</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a278738342554f32"/>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e188599e37484659"/>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0197429de7fa4c1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stadsdelen,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6.4</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Askim-Frölunda-Högsbo</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8" name="Cell_1_8_1_8"/>
            <p:cNvSpPr txBox="1"/>
            <p:nvPr/>
          </p:nvSpPr>
          <p:spPr>
            <a:xfrm>
              <a:off y="1296000" x="882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f35cff56964a44c7"/>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eeaf1d9863414c63"/>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b112656d07df4711"/>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14e805c587f94663"/>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b3047010288a4b5d"/>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daa2644d917c4b64"/>
            <a:stretch>
              <a:fillRect/>
            </a:stretch>
          </p:blipFill>
          <p:spPr>
            <a:xfrm>
              <a:off x="3713020" y="1644568"/>
              <a:ext cx="2637744" cy="196125"/>
            </a:xfrm>
            <a:prstGeom prst="rect">
              <a:avLst/>
            </a:prstGeom>
          </p:spPr>
        </p:pic>
        <p:pic>
          <p:nvPicPr>
            <p:cNvPr id="5" name="Bildobjekt 4"/>
            <p:cNvPicPr>
              <a:picLocks noChangeAspect="1"/>
            </p:cNvPicPr>
            <p:nvPr/>
          </p:nvPicPr>
          <p:blipFill>
            <a:blip r:embed="Ra95db1b58ca74cb4"/>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stadsdelen,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5.2</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Askim-Frölunda-Högsbo</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8" name="Cell_1_8_1_8"/>
            <p:cNvSpPr txBox="1"/>
            <p:nvPr/>
          </p:nvSpPr>
          <p:spPr>
            <a:xfrm>
              <a:off y="1296000" x="882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fd46f20350984cd4"/>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c39663c7a1e54ccd"/>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917aaff66f244cc0"/>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73d119c90b254489"/>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1865240a280443f7"/>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e347179f036d4ed4"/>
            <a:stretch>
              <a:fillRect/>
            </a:stretch>
          </p:blipFill>
          <p:spPr>
            <a:xfrm>
              <a:off x="3713020" y="1644568"/>
              <a:ext cx="2637744" cy="196125"/>
            </a:xfrm>
            <a:prstGeom prst="rect">
              <a:avLst/>
            </a:prstGeom>
          </p:spPr>
        </p:pic>
        <p:pic>
          <p:nvPicPr>
            <p:cNvPr id="5" name="Bildobjekt 4"/>
            <p:cNvPicPr>
              <a:picLocks noChangeAspect="1"/>
            </p:cNvPicPr>
            <p:nvPr/>
          </p:nvPicPr>
          <p:blipFill>
            <a:blip r:embed="R69160e80f4704085"/>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stadsdelen,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6.1</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5.3</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Askim-Frölunda-Högsbo</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8" name="Cell_1_8_1_8"/>
            <p:cNvSpPr txBox="1"/>
            <p:nvPr/>
          </p:nvSpPr>
          <p:spPr>
            <a:xfrm>
              <a:off y="1296000" x="882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4260ed71a4584fc9"/>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afe98d197cfc48b3"/>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9e354cad95e14ef9"/>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24b973d2a5d045a7"/>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b56029fcdf2c46f4"/>
            <a:stretch>
              <a:fillRect/>
            </a:stretch>
          </p:blipFill>
          <p:spPr>
            <a:xfrm>
              <a:off x="3713020" y="1644568"/>
              <a:ext cx="2637744" cy="196125"/>
            </a:xfrm>
            <a:prstGeom prst="rect">
              <a:avLst/>
            </a:prstGeom>
          </p:spPr>
        </p:pic>
        <p:pic>
          <p:nvPicPr>
            <p:cNvPr id="5" name="Bildobjekt 4"/>
            <p:cNvPicPr>
              <a:picLocks noChangeAspect="1"/>
            </p:cNvPicPr>
            <p:nvPr/>
          </p:nvPicPr>
          <p:blipFill>
            <a:blip r:embed="Rba9626079bab42b4"/>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Annas Gård 6-8 förskola</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6.2</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5.4</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6.4</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Rubinen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a:noFill/>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5.8</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6.7</a:t>
                        </a:r>
                      </a:p>
                    </a:txBody>
                    <a:tcPr anchor="ctr" marT="36000" marB="36000" horzOverflow="clip" marL="72000" marR="72000">
                      <a:lnL>
                        <a:noFill/>
                      </a:lnL>
                      <a:lnR>
                        <a:noFill/>
                      </a:lnR>
                      <a:lnT>
                        <a:noFill/>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a:noFill/>
                      </a:lnB>
                    </a:tcPr>
                  </a:tc>
                </a:tr>
                <!--columnGroups:.-->
                <a:tr h="100000">
                  <a:tc>
                    <a:txBody>
                      <a:bodyPr/>
                      <a:lstStyle/>
                      <a:p>
                        <a:pPr fontAlgn="ctr" algn="l">
                          <a:defRPr spc="50"/>
                        </a:pPr>
                        <a:r>
                          <a:rPr sz="900" lang="en-GB" spc="50" noProof="1"/>
                          <a:t>Safiren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a:noFill/>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5.1</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5.7</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a:noFill/>
                      </a:lnB>
                    </a:tcPr>
                  </a:tc>
                </a:tr>
                <!--columnGroups:.-->
                <a:tr h="100000">
                  <a:tc>
                    <a:txBody>
                      <a:bodyPr/>
                      <a:lstStyle/>
                      <a:p>
                        <a:pPr fontAlgn="ctr" algn="l">
                          <a:defRPr spc="50"/>
                        </a:pPr>
                        <a:r>
                          <a:rPr sz="900" lang="en-GB" spc="50" noProof="1"/>
                          <a:t>Smaragden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2081811859974b8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4d7f05d22fc74b12"/>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Annas Gård 6-8 förskola</a:t>
              </a:r>
              <a:br/>
              <a:r>
                <a:rPr lang="en-GB" sz="1050" spc="50" noProof="1">
                  <a:solidFill>
                    <a:schemeClr val="tx1">
                      <a:lumMod val="249351"/>
                    </a:schemeClr>
                  </a:solidFill>
                </a:rPr>
                <a:t>och bygger på svar från </a:t>
              </a:r>
              <a:r>
                <a:rPr lang="en-GB" sz="1050" spc="50" noProof="1">
                  <a:solidFill>
                    <a:schemeClr val="tx1">
                      <a:lumMod val="249351"/>
                    </a:schemeClr>
                  </a:solidFill>
                </a:rPr>
                <a:t>27</a:t>
              </a:r>
              <a:r>
                <a:rPr lang="en-GB" sz="1050" spc="50" noProof="1">
                  <a:solidFill>
                    <a:schemeClr val="tx1">
                      <a:lumMod val="249351"/>
                    </a:schemeClr>
                  </a:solidFill>
                </a:rPr>
                <a:t> vårdnadshavare av </a:t>
              </a:r>
              <a:r>
                <a:rPr lang="en-GB" sz="1050" spc="50" noProof="1">
                  <a:solidFill>
                    <a:schemeClr val="tx1">
                      <a:lumMod val="249351"/>
                    </a:schemeClr>
                  </a:solidFill>
                </a:rPr>
                <a:t>47</a:t>
              </a:r>
              <a:r>
                <a:rPr lang="en-GB" sz="1050" spc="50" noProof="1">
                  <a:solidFill>
                    <a:schemeClr val="tx1">
                      <a:lumMod val="249351"/>
                    </a:schemeClr>
                  </a:solidFill>
                </a:rPr>
                <a:t> möjliga, alltså </a:t>
              </a:r>
              <a:r>
                <a:rPr lang="en-GB" sz="1050" spc="50" noProof="1">
                  <a:solidFill>
                    <a:schemeClr val="tx1">
                      <a:lumMod val="249351"/>
                    </a:schemeClr>
                  </a:solidFill>
                </a:rPr>
                <a:t>57.4%</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57b79a777b6541a7"/>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17109b18c9df4c09"/>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3186e0af790049f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Annas Gård 6-8 förskola</a:t>
              </a:r>
              <a:br>
                <a:rPr sz="2400" dirty="0">
                  <a:solidFill>
                    <a:schemeClr val="tx2"/>
                  </a:solidFill>
                </a:rPr>
              </a:br>
              <a:br>
                <a:rPr sz="2400" dirty="0">
                  <a:solidFill>
                    <a:schemeClr val="tx2"/>
                  </a:solidFill>
                </a:rPr>
              </a:br>
              <a:endParaRPr sz="2400" dirty="0">
                <a:solidFill>
                  <a:schemeClr val="tx2"/>
                </a:solidFill>
              </a:endParaRPr>
            </a:p>
          </p:txBody>
        </p:sp>
      </p:grpSp>
      <p:grpSp>
        <p:nvGrpSpPr>
          <p:cNvPr id="70" name="Footer"/>
          <p:cNvGrpSpPr/>
          <p:nvPr/>
        </p:nvGrpSpPr>
        <p:grpSpPr>
          <a:xfrm>
            <a:off x="108000" y="6372000"/>
            <a:ext cx="9684000" cy="396000"/>
            <a:chOff x="108000" y="6372000"/>
            <a:chExt cx="9684000" cy="396000"/>
          </a:xfrm>
        </p:grpSpPr>
        <p:sp>
          <p:nvSpPr>
            <p:cNvPr id="71" name="FooterCenter"/>
            <p:cNvSpPr txBox="1"/>
            <p:nvPr/>
          </p:nvSpPr>
          <p:spPr>
            <a:xfrm>
              <a:off y="6372000" x="108000"/>
              <a:ext cx="9684000" cy="396000"/>
            </a:xfrm>
            <a:prstGeom prst="rect">
              <a:avLst/>
            </a:prstGeom>
            <a:noFill/>
          </p:spPr>
          <p:txBody>
            <a:bodyPr vertOverflow="clip" wrap="square" rtlCol="0" anchor="b" bIns="0" rIns="0" tIns="0" lIns="0"/>
            <a:lstStyle/>
            <a:p>
              <a:pPr algn="ctr"/>
              <a:r>
                <a:rPr i="1" lang="en-GB" sz="1200" spc="50" noProof="1">
                  <a:solidFill>
                    <a:schemeClr val="tx1">
                      <a:lumMod val="249351"/>
                    </a:schemeClr>
                  </a:solidFill>
                </a:rPr>
                <a:t>kommunala verksamheter</a:t>
              </a: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2017-02-07T09:15:33.999Z</dcterms:created>
  <dcterms:modified xsi:type="dcterms:W3CDTF">2017-02-07T09:15:33.999Z</dcterms:modified>
</cp:coreProperties>
</file>